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300" r:id="rId2"/>
    <p:sldId id="301" r:id="rId3"/>
  </p:sldIdLst>
  <p:sldSz cx="9144000" cy="6858000" type="screen4x3"/>
  <p:notesSz cx="6788150" cy="9917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6" autoAdjust="0"/>
    <p:restoredTop sz="84928" autoAdjust="0"/>
  </p:normalViewPr>
  <p:slideViewPr>
    <p:cSldViewPr>
      <p:cViewPr varScale="1">
        <p:scale>
          <a:sx n="58" d="100"/>
          <a:sy n="58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EE03-C73F-4FF0-9177-34F3232976AE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0225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4925" y="9420225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1C216-C7B6-4AEB-80BE-7F35969319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0BE8-7344-4D52-B3B3-9DBD198EE5FC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0630"/>
            <a:ext cx="5430520" cy="4462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19536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047" y="9419536"/>
            <a:ext cx="2941532" cy="4958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D4CA-1D5D-490A-A8F7-B593C60776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384FF-E78E-4A24-B830-2D17B9B31D61}" type="datetimeFigureOut">
              <a:rPr lang="en-US" smtClean="0"/>
              <a:pPr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7C23-120D-4CA2-A61D-C95136CEF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LECTION's\PRESIDENT ELECTION'S\2013-Pres.election\Geree\Shinryo\LOGO-GEC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57200"/>
            <a:ext cx="2450390" cy="152997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1905000"/>
            <a:ext cx="76200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БАЙНГЫН БУС АЖИЛЛАГААТАЙ СОНГУУЛИЙН БАЙГУУЛЛАГАД АЖИЛЛАХ АЖИЛТНУУДЫН СУРГАЛТ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883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он</a:t>
            </a:r>
            <a:endParaRPr lang="en-US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518160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mn-M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mn-M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mn-M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mn-M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www.gec.gov.mn </a:t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057400"/>
            <a:ext cx="7620000" cy="24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</a:b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1.Сонгуулийн тухай хууль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mn-MN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2.Сонгуулийн байгууллагын ажлын зохион байгуулалт</a:t>
            </a:r>
          </a:p>
          <a:p>
            <a:pPr lvl="0" algn="just">
              <a:spcBef>
                <a:spcPct val="0"/>
              </a:spcBef>
              <a:defRPr/>
            </a:pP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3.Сонгогчдын нэрсийн жагсаалт</a:t>
            </a:r>
          </a:p>
          <a:p>
            <a:pPr lvl="0" algn="just">
              <a:spcBef>
                <a:spcPct val="0"/>
              </a:spcBef>
              <a:defRPr/>
            </a:pPr>
            <a:r>
              <a:rPr kumimoji="0" lang="mn-MN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4.Нам, эвслээс нэр дэвшүүлэх, нэр дэвшигчийг бүртгэх</a:t>
            </a:r>
          </a:p>
          <a:p>
            <a:pPr lvl="0" algn="just">
              <a:spcBef>
                <a:spcPct val="0"/>
              </a:spcBef>
              <a:defRPr/>
            </a:pP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5.Сонгуулийн сурталчилгаа</a:t>
            </a:r>
          </a:p>
          <a:p>
            <a:pPr lvl="0" algn="just">
              <a:spcBef>
                <a:spcPct val="0"/>
              </a:spcBef>
              <a:defRPr/>
            </a:pP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6.Саналын хуудас</a:t>
            </a:r>
          </a:p>
          <a:p>
            <a:pPr lvl="0" algn="just">
              <a:spcBef>
                <a:spcPct val="0"/>
              </a:spcBef>
              <a:defRPr/>
            </a:pP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7.Сонгогчийн санал авах ажиллагаа</a:t>
            </a:r>
          </a:p>
          <a:p>
            <a:pPr lvl="0" algn="just">
              <a:spcBef>
                <a:spcPct val="0"/>
              </a:spcBef>
              <a:defRPr/>
            </a:pP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8.Сонгуулийн тухай хууль тогтоомж зөрчигчдөд хүлээлгэх хариуцлага, харъяалал </a:t>
            </a:r>
          </a:p>
          <a:p>
            <a:pPr lvl="0" algn="just">
              <a:spcBef>
                <a:spcPct val="0"/>
              </a:spcBef>
              <a:defRPr/>
            </a:pPr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Arial" pitchFamily="34" charset="0"/>
              </a:rPr>
              <a:t>9.Сонгуулийн автоматжуулсан систем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</TotalTime>
  <Words>2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Dekei</dc:creator>
  <cp:lastModifiedBy>ss</cp:lastModifiedBy>
  <cp:revision>339</cp:revision>
  <dcterms:created xsi:type="dcterms:W3CDTF">2012-10-03T07:50:24Z</dcterms:created>
  <dcterms:modified xsi:type="dcterms:W3CDTF">2016-03-28T08:01:40Z</dcterms:modified>
</cp:coreProperties>
</file>